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ABBB0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648" y="-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336138-F410-4260-A614-8C7BF330DAA9}" type="datetimeFigureOut">
              <a:rPr lang="fr-FR" smtClean="0"/>
              <a:pPr/>
              <a:t>12/12/2018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4F205B-7261-463F-A088-D076DBD6B44E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4F205B-7261-463F-A088-D076DBD6B44E}" type="slidenum">
              <a:rPr lang="fr-FR" smtClean="0"/>
              <a:pPr/>
              <a:t>1</a:t>
            </a:fld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88630-5781-478E-A38D-F022708F1705}" type="datetimeFigureOut">
              <a:rPr lang="fr-FR" smtClean="0"/>
              <a:pPr/>
              <a:t>12/12/2018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C2F45-24D9-4B7B-A403-E2681F11B2B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88630-5781-478E-A38D-F022708F1705}" type="datetimeFigureOut">
              <a:rPr lang="fr-FR" smtClean="0"/>
              <a:pPr/>
              <a:t>12/12/2018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C2F45-24D9-4B7B-A403-E2681F11B2B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88630-5781-478E-A38D-F022708F1705}" type="datetimeFigureOut">
              <a:rPr lang="fr-FR" smtClean="0"/>
              <a:pPr/>
              <a:t>12/12/2018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C2F45-24D9-4B7B-A403-E2681F11B2B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88630-5781-478E-A38D-F022708F1705}" type="datetimeFigureOut">
              <a:rPr lang="fr-FR" smtClean="0"/>
              <a:pPr/>
              <a:t>12/12/2018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C2F45-24D9-4B7B-A403-E2681F11B2B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88630-5781-478E-A38D-F022708F1705}" type="datetimeFigureOut">
              <a:rPr lang="fr-FR" smtClean="0"/>
              <a:pPr/>
              <a:t>12/12/2018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C2F45-24D9-4B7B-A403-E2681F11B2B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88630-5781-478E-A38D-F022708F1705}" type="datetimeFigureOut">
              <a:rPr lang="fr-FR" smtClean="0"/>
              <a:pPr/>
              <a:t>12/12/2018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C2F45-24D9-4B7B-A403-E2681F11B2B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88630-5781-478E-A38D-F022708F1705}" type="datetimeFigureOut">
              <a:rPr lang="fr-FR" smtClean="0"/>
              <a:pPr/>
              <a:t>12/12/2018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C2F45-24D9-4B7B-A403-E2681F11B2B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88630-5781-478E-A38D-F022708F1705}" type="datetimeFigureOut">
              <a:rPr lang="fr-FR" smtClean="0"/>
              <a:pPr/>
              <a:t>12/12/2018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C2F45-24D9-4B7B-A403-E2681F11B2B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88630-5781-478E-A38D-F022708F1705}" type="datetimeFigureOut">
              <a:rPr lang="fr-FR" smtClean="0"/>
              <a:pPr/>
              <a:t>12/12/2018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C2F45-24D9-4B7B-A403-E2681F11B2B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88630-5781-478E-A38D-F022708F1705}" type="datetimeFigureOut">
              <a:rPr lang="fr-FR" smtClean="0"/>
              <a:pPr/>
              <a:t>12/12/2018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C2F45-24D9-4B7B-A403-E2681F11B2B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88630-5781-478E-A38D-F022708F1705}" type="datetimeFigureOut">
              <a:rPr lang="fr-FR" smtClean="0"/>
              <a:pPr/>
              <a:t>12/12/2018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C2F45-24D9-4B7B-A403-E2681F11B2B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88630-5781-478E-A38D-F022708F1705}" type="datetimeFigureOut">
              <a:rPr lang="fr-FR" smtClean="0"/>
              <a:pPr/>
              <a:t>12/12/2018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C2F45-24D9-4B7B-A403-E2681F11B2B7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1691680" y="2708920"/>
            <a:ext cx="4176464" cy="190821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46050" h="203200"/>
            <a:bevelB w="146050" h="2032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fr-FR" sz="1600" b="1" dirty="0" smtClean="0">
              <a:solidFill>
                <a:srgbClr val="002060"/>
              </a:solidFill>
            </a:endParaRPr>
          </a:p>
          <a:p>
            <a:pPr algn="ctr"/>
            <a:r>
              <a:rPr lang="fr-FR" sz="1600" b="1" dirty="0" smtClean="0">
                <a:solidFill>
                  <a:srgbClr val="002060"/>
                </a:solidFill>
              </a:rPr>
              <a:t>BUREAU</a:t>
            </a:r>
            <a:endParaRPr lang="fr-FR" sz="1600" b="1" dirty="0">
              <a:solidFill>
                <a:srgbClr val="002060"/>
              </a:solidFill>
            </a:endParaRPr>
          </a:p>
          <a:p>
            <a:pPr algn="ctr"/>
            <a:r>
              <a:rPr lang="fr-FR" sz="1600" b="1" u="sng" dirty="0" smtClean="0">
                <a:solidFill>
                  <a:schemeClr val="tx1"/>
                </a:solidFill>
              </a:rPr>
              <a:t>Président: </a:t>
            </a:r>
            <a:r>
              <a:rPr lang="fr-FR" sz="1600" b="1" u="sng" dirty="0" smtClean="0">
                <a:solidFill>
                  <a:schemeClr val="tx1"/>
                </a:solidFill>
              </a:rPr>
              <a:t>Fabrice GREFFET</a:t>
            </a:r>
            <a:endParaRPr lang="fr-FR" sz="1600" i="1" dirty="0" smtClean="0">
              <a:solidFill>
                <a:schemeClr val="tx1"/>
              </a:solidFill>
            </a:endParaRPr>
          </a:p>
          <a:p>
            <a:pPr algn="ctr"/>
            <a:r>
              <a:rPr lang="fr-FR" sz="1400" b="1" u="sng" dirty="0" smtClean="0">
                <a:solidFill>
                  <a:schemeClr val="tx1"/>
                </a:solidFill>
              </a:rPr>
              <a:t>Vice-présidents</a:t>
            </a:r>
            <a:r>
              <a:rPr lang="fr-FR" sz="1400" b="1" dirty="0" smtClean="0">
                <a:solidFill>
                  <a:schemeClr val="tx1"/>
                </a:solidFill>
              </a:rPr>
              <a:t>: </a:t>
            </a:r>
            <a:r>
              <a:rPr lang="fr-FR" sz="1400" i="1" dirty="0" smtClean="0">
                <a:solidFill>
                  <a:schemeClr val="tx1"/>
                </a:solidFill>
              </a:rPr>
              <a:t> Christophe PAULI</a:t>
            </a:r>
            <a:r>
              <a:rPr lang="fr-FR" sz="1400" i="1" dirty="0" smtClean="0">
                <a:solidFill>
                  <a:schemeClr val="tx1"/>
                </a:solidFill>
              </a:rPr>
              <a:t>, Monique </a:t>
            </a:r>
            <a:r>
              <a:rPr lang="fr-FR" sz="1400" i="1" dirty="0" smtClean="0">
                <a:solidFill>
                  <a:schemeClr val="tx1"/>
                </a:solidFill>
              </a:rPr>
              <a:t>CASSAR</a:t>
            </a:r>
          </a:p>
          <a:p>
            <a:pPr algn="ctr"/>
            <a:r>
              <a:rPr lang="fr-FR" sz="1400" b="1" u="sng" dirty="0" smtClean="0">
                <a:solidFill>
                  <a:schemeClr val="tx1"/>
                </a:solidFill>
              </a:rPr>
              <a:t>Trésorier:</a:t>
            </a:r>
            <a:r>
              <a:rPr lang="fr-FR" sz="1400" i="1" dirty="0" smtClean="0">
                <a:solidFill>
                  <a:schemeClr val="tx1"/>
                </a:solidFill>
              </a:rPr>
              <a:t> </a:t>
            </a:r>
            <a:r>
              <a:rPr lang="fr-FR" sz="1400" i="1" dirty="0" smtClean="0">
                <a:solidFill>
                  <a:schemeClr val="tx1"/>
                </a:solidFill>
              </a:rPr>
              <a:t>Franck </a:t>
            </a:r>
            <a:r>
              <a:rPr lang="fr-FR" sz="1400" i="1" dirty="0" smtClean="0">
                <a:solidFill>
                  <a:schemeClr val="tx1"/>
                </a:solidFill>
              </a:rPr>
              <a:t>ATTOYAN</a:t>
            </a:r>
          </a:p>
          <a:p>
            <a:pPr algn="ctr"/>
            <a:r>
              <a:rPr lang="fr-FR" sz="1400" b="1" u="sng" dirty="0" smtClean="0">
                <a:solidFill>
                  <a:schemeClr val="tx1"/>
                </a:solidFill>
              </a:rPr>
              <a:t>Secrétaire : </a:t>
            </a:r>
            <a:r>
              <a:rPr lang="fr-FR" sz="1400" i="1" dirty="0" smtClean="0">
                <a:solidFill>
                  <a:schemeClr val="tx1"/>
                </a:solidFill>
              </a:rPr>
              <a:t>Marie-Jeanne CRISTOFARI</a:t>
            </a:r>
          </a:p>
          <a:p>
            <a:pPr algn="ctr"/>
            <a:r>
              <a:rPr lang="fr-FR" sz="1400" b="1" u="sng" dirty="0" smtClean="0">
                <a:solidFill>
                  <a:schemeClr val="tx1"/>
                </a:solidFill>
              </a:rPr>
              <a:t>Secrétaire adjoint:</a:t>
            </a:r>
            <a:r>
              <a:rPr lang="fr-FR" sz="1400" dirty="0" smtClean="0">
                <a:solidFill>
                  <a:schemeClr val="tx1"/>
                </a:solidFill>
              </a:rPr>
              <a:t> Yves </a:t>
            </a:r>
            <a:r>
              <a:rPr lang="fr-FR" sz="1400" dirty="0" smtClean="0">
                <a:solidFill>
                  <a:schemeClr val="tx1"/>
                </a:solidFill>
              </a:rPr>
              <a:t>DUFOUR</a:t>
            </a:r>
            <a:endParaRPr lang="fr-FR" sz="1400" i="1" dirty="0" smtClean="0">
              <a:solidFill>
                <a:schemeClr val="tx1"/>
              </a:solidFill>
            </a:endParaRPr>
          </a:p>
          <a:p>
            <a:pPr algn="ctr"/>
            <a:endParaRPr lang="fr-FR" sz="1400" i="1" dirty="0">
              <a:solidFill>
                <a:schemeClr val="tx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23529" y="5013176"/>
            <a:ext cx="3888432" cy="10156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 extrusionH="292100">
            <a:bevelT w="146050" h="203200"/>
            <a:bevelB w="146050" h="203200"/>
            <a:extrusionClr>
              <a:schemeClr val="bg1"/>
            </a:extrusionClr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fr-FR" sz="1600" b="1" dirty="0" smtClean="0">
              <a:solidFill>
                <a:srgbClr val="002060"/>
              </a:solidFill>
            </a:endParaRPr>
          </a:p>
          <a:p>
            <a:pPr algn="ctr"/>
            <a:r>
              <a:rPr lang="fr-FR" sz="1600" b="1" dirty="0" smtClean="0">
                <a:solidFill>
                  <a:srgbClr val="002060"/>
                </a:solidFill>
              </a:rPr>
              <a:t>CONSEIL </a:t>
            </a:r>
            <a:r>
              <a:rPr lang="fr-FR" sz="1600" b="1" dirty="0">
                <a:solidFill>
                  <a:srgbClr val="002060"/>
                </a:solidFill>
              </a:rPr>
              <a:t>PERMANENT</a:t>
            </a:r>
          </a:p>
          <a:p>
            <a:pPr algn="ctr"/>
            <a:r>
              <a:rPr lang="fr-FR" sz="1400" b="1" i="1" dirty="0" smtClean="0">
                <a:solidFill>
                  <a:schemeClr val="tx1"/>
                </a:solidFill>
              </a:rPr>
              <a:t>20 </a:t>
            </a:r>
            <a:r>
              <a:rPr lang="fr-FR" sz="1400" b="1" i="1" dirty="0" smtClean="0">
                <a:solidFill>
                  <a:schemeClr val="tx1"/>
                </a:solidFill>
              </a:rPr>
              <a:t>bénévoles</a:t>
            </a:r>
          </a:p>
          <a:p>
            <a:pPr algn="ctr"/>
            <a:endParaRPr lang="fr-FR" sz="1400" b="1" i="1" dirty="0">
              <a:solidFill>
                <a:schemeClr val="tx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300192" y="2996952"/>
            <a:ext cx="3456384" cy="10156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46050" h="203200"/>
            <a:bevelB w="146050" h="2032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fr-FR" sz="1600" b="1" dirty="0" smtClean="0">
              <a:solidFill>
                <a:srgbClr val="002060"/>
              </a:solidFill>
            </a:endParaRPr>
          </a:p>
          <a:p>
            <a:pPr algn="ctr"/>
            <a:r>
              <a:rPr lang="fr-FR" sz="1600" b="1" dirty="0" smtClean="0">
                <a:solidFill>
                  <a:srgbClr val="002060"/>
                </a:solidFill>
              </a:rPr>
              <a:t>UNITÉ </a:t>
            </a:r>
            <a:r>
              <a:rPr lang="fr-FR" sz="1600" b="1" dirty="0">
                <a:solidFill>
                  <a:srgbClr val="002060"/>
                </a:solidFill>
              </a:rPr>
              <a:t>ADMINISTRATIVE</a:t>
            </a:r>
          </a:p>
          <a:p>
            <a:pPr algn="ctr"/>
            <a:r>
              <a:rPr lang="fr-FR" sz="1400" b="1" u="sng" dirty="0" smtClean="0">
                <a:solidFill>
                  <a:schemeClr val="tx1"/>
                </a:solidFill>
              </a:rPr>
              <a:t>Directeur:</a:t>
            </a:r>
            <a:r>
              <a:rPr lang="fr-FR" sz="1400" i="1" dirty="0" smtClean="0">
                <a:solidFill>
                  <a:schemeClr val="tx1"/>
                </a:solidFill>
              </a:rPr>
              <a:t> Thierry RIETHMULLER </a:t>
            </a:r>
            <a:endParaRPr lang="fr-FR" sz="1400" i="1" dirty="0">
              <a:solidFill>
                <a:schemeClr val="tx1"/>
              </a:solidFill>
            </a:endParaRPr>
          </a:p>
          <a:p>
            <a:pPr algn="ctr"/>
            <a:endParaRPr lang="fr-FR" sz="1400" i="1" dirty="0">
              <a:solidFill>
                <a:schemeClr val="tx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283968" y="1268760"/>
            <a:ext cx="3888432" cy="10156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146050" h="203200"/>
            <a:bevelB w="146050" h="2032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fr-FR" sz="1600" b="1" dirty="0" smtClean="0">
              <a:solidFill>
                <a:srgbClr val="002060"/>
              </a:solidFill>
            </a:endParaRPr>
          </a:p>
          <a:p>
            <a:pPr algn="ctr"/>
            <a:r>
              <a:rPr lang="fr-FR" sz="1600" b="1" dirty="0" smtClean="0">
                <a:solidFill>
                  <a:srgbClr val="002060"/>
                </a:solidFill>
              </a:rPr>
              <a:t>CONSEIL D’ADMINISTRATION</a:t>
            </a:r>
          </a:p>
          <a:p>
            <a:pPr algn="ctr"/>
            <a:r>
              <a:rPr lang="fr-FR" sz="1400" b="1" i="1" dirty="0" smtClean="0">
                <a:solidFill>
                  <a:schemeClr val="tx1"/>
                </a:solidFill>
              </a:rPr>
              <a:t>42 membres</a:t>
            </a:r>
          </a:p>
          <a:p>
            <a:pPr algn="ctr"/>
            <a:endParaRPr lang="fr-FR" sz="1400" b="1" i="1" dirty="0">
              <a:solidFill>
                <a:schemeClr val="tx1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85720" y="1285860"/>
            <a:ext cx="3929090" cy="101566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20999978" rev="0"/>
            </a:camera>
            <a:lightRig rig="threePt" dir="t"/>
          </a:scene3d>
          <a:sp3d prstMaterial="plastic">
            <a:bevelT w="146050" h="203200"/>
            <a:bevelB w="146050" h="2032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fr-FR" sz="1600" b="1" dirty="0" smtClean="0">
              <a:solidFill>
                <a:srgbClr val="002060"/>
              </a:solidFill>
            </a:endParaRPr>
          </a:p>
          <a:p>
            <a:pPr algn="ctr"/>
            <a:r>
              <a:rPr lang="fr-FR" sz="1600" b="1" dirty="0" smtClean="0">
                <a:solidFill>
                  <a:srgbClr val="002060"/>
                </a:solidFill>
              </a:rPr>
              <a:t>ASSEMBLÉE GÉNÉRALE</a:t>
            </a:r>
            <a:r>
              <a:rPr lang="fr-FR" sz="1600" b="1" dirty="0">
                <a:solidFill>
                  <a:srgbClr val="002060"/>
                </a:solidFill>
              </a:rPr>
              <a:t/>
            </a:r>
            <a:br>
              <a:rPr lang="fr-FR" sz="1600" b="1" dirty="0">
                <a:solidFill>
                  <a:srgbClr val="002060"/>
                </a:solidFill>
              </a:rPr>
            </a:br>
            <a:r>
              <a:rPr lang="fr-FR" sz="1400" b="1" i="1" dirty="0" smtClean="0">
                <a:solidFill>
                  <a:schemeClr val="tx1"/>
                </a:solidFill>
              </a:rPr>
              <a:t>50</a:t>
            </a:r>
            <a:r>
              <a:rPr lang="fr-FR" sz="1400" b="1" i="1" dirty="0" smtClean="0">
                <a:solidFill>
                  <a:schemeClr val="tx1"/>
                </a:solidFill>
              </a:rPr>
              <a:t> </a:t>
            </a:r>
            <a:r>
              <a:rPr lang="fr-FR" sz="1400" b="1" i="1" dirty="0" smtClean="0">
                <a:solidFill>
                  <a:schemeClr val="tx1"/>
                </a:solidFill>
              </a:rPr>
              <a:t>adhérents</a:t>
            </a:r>
          </a:p>
          <a:p>
            <a:pPr algn="ctr"/>
            <a:endParaRPr lang="fr-FR" sz="1400" b="1" i="1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51520" y="188640"/>
            <a:ext cx="5339347" cy="92333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none" lIns="91440" tIns="45720" rIns="91440" bIns="45720">
            <a:spAutoFit/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all" dirty="0" smtClean="0">
                <a:ln w="0"/>
                <a:solidFill>
                  <a:srgbClr val="ABBB0F"/>
                </a:solidFill>
                <a:effectLst>
                  <a:reflection blurRad="12700" stA="50000" endPos="50000" dist="5000" dir="5400000" sy="-100000" rotWithShape="0"/>
                </a:effectLst>
              </a:rPr>
              <a:t>organigramme</a:t>
            </a:r>
            <a:endParaRPr lang="fr-FR" sz="5400" b="1" cap="all" spc="0" dirty="0" smtClean="0">
              <a:ln w="0"/>
              <a:solidFill>
                <a:srgbClr val="ABBB0F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cxnSp>
        <p:nvCxnSpPr>
          <p:cNvPr id="16" name="Connecteur droit 15"/>
          <p:cNvCxnSpPr/>
          <p:nvPr/>
        </p:nvCxnSpPr>
        <p:spPr>
          <a:xfrm flipV="1">
            <a:off x="3851920" y="1700808"/>
            <a:ext cx="43204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2483768" y="227687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5004048" y="2276872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5868144" y="3573016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>
            <a:off x="2483768" y="4581128"/>
            <a:ext cx="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Image 17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260648"/>
            <a:ext cx="2590800" cy="75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729</TotalTime>
  <Words>43</Words>
  <Application>Microsoft Office PowerPoint</Application>
  <PresentationFormat>Affichage à l'écran (4:3)</PresentationFormat>
  <Paragraphs>20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magali</dc:creator>
  <cp:lastModifiedBy>METIERAMA</cp:lastModifiedBy>
  <cp:revision>86</cp:revision>
  <dcterms:created xsi:type="dcterms:W3CDTF">2008-06-05T06:21:33Z</dcterms:created>
  <dcterms:modified xsi:type="dcterms:W3CDTF">2018-12-12T10:16:25Z</dcterms:modified>
</cp:coreProperties>
</file>